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57D1-AB07-4BFB-9D36-4133817CFA1F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425E-C3F6-4719-B984-18BCE8FB2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4425E-C3F6-4719-B984-18BCE8FB2E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0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EC3F9E-B258-451E-B602-3364646C9236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0C4611-0358-49E5-8F3B-5DBF2033A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934200" cy="23164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SỰ CỐ TRONG Y TẾ-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ỨNG XỬ VỚI TRUYỀN THÔNG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VŨ MẠNH CƯỜNG</a:t>
            </a:r>
          </a:p>
          <a:p>
            <a:r>
              <a:rPr lang="en-US" b="1" dirty="0"/>
              <a:t>GIÁM ĐỐC</a:t>
            </a:r>
          </a:p>
          <a:p>
            <a:r>
              <a:rPr lang="en-US" b="1" dirty="0"/>
              <a:t>TRUNG TÂM TRUYỀN THÔNG – </a:t>
            </a:r>
          </a:p>
          <a:p>
            <a:r>
              <a:rPr lang="en-US" b="1"/>
              <a:t>GIÁO DỤC SỨC KHỎE TRUNG ƯƠNG</a:t>
            </a:r>
            <a:endParaRPr lang="en-US" b="1" dirty="0"/>
          </a:p>
          <a:p>
            <a:r>
              <a:rPr lang="en-US" b="1" dirty="0"/>
              <a:t>BỘ Y TẾ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chí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Mạng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xã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hội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nhà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quản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lý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XỬ LÝ VỚI AI?</a:t>
            </a:r>
          </a:p>
        </p:txBody>
      </p:sp>
    </p:spTree>
    <p:extLst>
      <p:ext uri="{BB962C8B-B14F-4D97-AF65-F5344CB8AC3E}">
        <p14:creationId xmlns:p14="http://schemas.microsoft.com/office/powerpoint/2010/main" val="233337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Tx/>
              <a:buChar char="-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tĩnh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chủ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động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FontTx/>
              <a:buChar char="-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Hợp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báo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chí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FontTx/>
              <a:buChar char="-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Xử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đúng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quy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trình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Kích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hậu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thuẫn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bên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thứ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ba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THÁI ĐỘ CẦN CÓ</a:t>
            </a:r>
          </a:p>
        </p:txBody>
      </p:sp>
    </p:spTree>
    <p:extLst>
      <p:ext uri="{BB962C8B-B14F-4D97-AF65-F5344CB8AC3E}">
        <p14:creationId xmlns:p14="http://schemas.microsoft.com/office/powerpoint/2010/main" val="2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7745505" cy="3877815"/>
          </a:xfrm>
        </p:spPr>
        <p:txBody>
          <a:bodyPr/>
          <a:lstStyle/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Nói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ngay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bỏ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quyền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ngôn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hấn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chí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lỗi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lỗi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Xử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kỷ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luật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pháp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hợp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hóa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Nam</a:t>
            </a: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đến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pháp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lý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NGUYÊN TẮC CẦN CÓ</a:t>
            </a:r>
          </a:p>
        </p:txBody>
      </p:sp>
    </p:spTree>
    <p:extLst>
      <p:ext uri="{BB962C8B-B14F-4D97-AF65-F5344CB8AC3E}">
        <p14:creationId xmlns:p14="http://schemas.microsoft.com/office/powerpoint/2010/main" val="322847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31" y="2247900"/>
            <a:ext cx="413733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NGUYÊN TẮC 3 ĐIỂM</a:t>
            </a:r>
          </a:p>
        </p:txBody>
      </p:sp>
    </p:spTree>
    <p:extLst>
      <p:ext uri="{BB962C8B-B14F-4D97-AF65-F5344CB8AC3E}">
        <p14:creationId xmlns:p14="http://schemas.microsoft.com/office/powerpoint/2010/main" val="6756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Xây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dựng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mối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tương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hỗ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phóng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viên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Xây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dựng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hữu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lãnh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chí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Thường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xuyên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tin</a:t>
            </a: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Tổ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gặp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thăm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hỏi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Đăng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quảng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ĐẨY MẠNH MỐI QUAN HỆ VỚI BÁO CHÍ</a:t>
            </a:r>
          </a:p>
        </p:txBody>
      </p:sp>
    </p:spTree>
    <p:extLst>
      <p:ext uri="{BB962C8B-B14F-4D97-AF65-F5344CB8AC3E}">
        <p14:creationId xmlns:p14="http://schemas.microsoft.com/office/powerpoint/2010/main" val="175666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VỚI MẠNG XÃ HỘI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đến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đầu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nguồn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tin</a:t>
            </a:r>
          </a:p>
          <a:p>
            <a:pPr algn="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Giải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thích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kiếm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cảm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2200"/>
            <a:ext cx="3803650" cy="3352800"/>
          </a:xfrm>
        </p:spPr>
      </p:pic>
    </p:spTree>
    <p:extLst>
      <p:ext uri="{BB962C8B-B14F-4D97-AF65-F5344CB8AC3E}">
        <p14:creationId xmlns:p14="http://schemas.microsoft.com/office/powerpoint/2010/main" val="354302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VỚI BỆNH NHÂN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VÀ NGƯỜI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Thẳng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thắn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cởi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mở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cung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cấp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đầy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đủ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tin</a:t>
            </a: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Nếu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lỗi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lỗi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trách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nhiệm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Tìm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kiếm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thông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cảm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hậu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thuẫn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bệnh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nhân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bệnh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nhân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69519"/>
            <a:ext cx="3803650" cy="3017562"/>
          </a:xfrm>
        </p:spPr>
      </p:pic>
    </p:spTree>
    <p:extLst>
      <p:ext uri="{BB962C8B-B14F-4D97-AF65-F5344CB8AC3E}">
        <p14:creationId xmlns:p14="http://schemas.microsoft.com/office/powerpoint/2010/main" val="82331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VỚI CƠ QUAN QUẢN LÝ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nguyên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quyết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…) 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Kích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hoạt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hậu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thuẫn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Chấn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chỉnh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05151"/>
            <a:ext cx="3803650" cy="3546298"/>
          </a:xfrm>
        </p:spPr>
      </p:pic>
    </p:spTree>
    <p:extLst>
      <p:ext uri="{BB962C8B-B14F-4D97-AF65-F5344CB8AC3E}">
        <p14:creationId xmlns:p14="http://schemas.microsoft.com/office/powerpoint/2010/main" val="415553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MỞ KÊNH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TRUYỀN THÔNG RIÊNG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Website, Facebook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thống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tin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viện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dây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nóng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Hòm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thư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góp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ý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phận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quan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hệ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chí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CTXH)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Biến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viên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thành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viên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97" y="2239963"/>
            <a:ext cx="2907506" cy="3876675"/>
          </a:xfrm>
        </p:spPr>
      </p:pic>
    </p:spTree>
    <p:extLst>
      <p:ext uri="{BB962C8B-B14F-4D97-AF65-F5344CB8AC3E}">
        <p14:creationId xmlns:p14="http://schemas.microsoft.com/office/powerpoint/2010/main" val="2911445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trước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khủng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diễn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ra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đại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diện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quyết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quyết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tổng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luôn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kèm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tích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cực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Chuẩn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bị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sẵn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mới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VÀI ĐIỂM GHI NHỚ</a:t>
            </a:r>
          </a:p>
        </p:txBody>
      </p:sp>
    </p:spTree>
    <p:extLst>
      <p:ext uri="{BB962C8B-B14F-4D97-AF65-F5344CB8AC3E}">
        <p14:creationId xmlns:p14="http://schemas.microsoft.com/office/powerpoint/2010/main" val="221275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ĐƯỢC QUAN TÂM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ĐỐI TƯỢNG QUAN TÂM ĐẶC BIỆT CỦA BÁO CHÍ CHÍNH THỐNG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Tại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sao</a:t>
            </a:r>
            <a:r>
              <a:rPr lang="en-US" sz="7200" dirty="0">
                <a:solidFill>
                  <a:srgbClr val="FF0000"/>
                </a:solidFill>
              </a:rPr>
              <a:t>?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641"/>
            <a:ext cx="3803650" cy="2853319"/>
          </a:xfrm>
        </p:spPr>
      </p:pic>
    </p:spTree>
    <p:extLst>
      <p:ext uri="{BB962C8B-B14F-4D97-AF65-F5344CB8AC3E}">
        <p14:creationId xmlns:p14="http://schemas.microsoft.com/office/powerpoint/2010/main" val="47746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50281"/>
            <a:ext cx="7747000" cy="387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LUÔN SẴN SÀNG!</a:t>
            </a:r>
          </a:p>
        </p:txBody>
      </p:sp>
    </p:spTree>
    <p:extLst>
      <p:ext uri="{BB962C8B-B14F-4D97-AF65-F5344CB8AC3E}">
        <p14:creationId xmlns:p14="http://schemas.microsoft.com/office/powerpoint/2010/main" val="375715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ĐƯỢC SOI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BÁO CHÍ CÔNG DÂN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dân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tổng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biên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tập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mặt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ở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mọi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nơi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mọi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chỗ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mọi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tình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huống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Tự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đưa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tin,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bình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luận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chịu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chỉ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đạo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bị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cản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trở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87745"/>
            <a:ext cx="3803650" cy="2981110"/>
          </a:xfrm>
        </p:spPr>
      </p:pic>
    </p:spTree>
    <p:extLst>
      <p:ext uri="{BB962C8B-B14F-4D97-AF65-F5344CB8AC3E}">
        <p14:creationId xmlns:p14="http://schemas.microsoft.com/office/powerpoint/2010/main" val="42176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BÁO CHÍ CÔNG DÂN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417"/>
            <a:ext cx="3803650" cy="253576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29" y="2239963"/>
            <a:ext cx="2908642" cy="3876675"/>
          </a:xfrm>
        </p:spPr>
      </p:pic>
    </p:spTree>
    <p:extLst>
      <p:ext uri="{BB962C8B-B14F-4D97-AF65-F5344CB8AC3E}">
        <p14:creationId xmlns:p14="http://schemas.microsoft.com/office/powerpoint/2010/main" val="156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BÁO CHÍ CÔNG DÂN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803650" cy="3200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0801"/>
            <a:ext cx="3803650" cy="3137776"/>
          </a:xfrm>
        </p:spPr>
      </p:pic>
    </p:spTree>
    <p:extLst>
      <p:ext uri="{BB962C8B-B14F-4D97-AF65-F5344CB8AC3E}">
        <p14:creationId xmlns:p14="http://schemas.microsoft.com/office/powerpoint/2010/main" val="24061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CÁC LOẠI SỰ 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DƯỢC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Kê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đơn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Chữ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xấu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luận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tên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thuốc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Nhầm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nhãn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thuốc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Quá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liều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Thuốc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hạn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en-US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ĐIỀU TRỊ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Chẩn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đoán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phác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đồ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điều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Điều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trị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sai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mổ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nhầm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chân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…)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quên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dao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kéo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gạc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bụng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317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CÁC LOẠI SỰ 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THÁI ĐỘ</a:t>
            </a:r>
            <a:r>
              <a:rPr lang="en-US" dirty="0"/>
              <a:t>	</a:t>
            </a: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Thờ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ơ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hách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dịch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Chậm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trễ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cứu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ý/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lộ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gẫm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bệnh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QUẢN TRỊ</a:t>
            </a: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niêm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yết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giá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Bảo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hiểm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tế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Rác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nước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, IT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Dịch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vụ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thuê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ngoài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bảo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vệ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, taxi,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căng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-tin…)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7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BAO GIỜ HẾT SỰ CỐ?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0151"/>
            <a:ext cx="3803650" cy="28562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87" y="3106738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65664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chí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ngừng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phản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ngành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y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khoa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phần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lỗi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Nếu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giảm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thiểu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tiêu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cực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SỐNG CHUNG VỚI LŨ</a:t>
            </a:r>
          </a:p>
        </p:txBody>
      </p:sp>
    </p:spTree>
    <p:extLst>
      <p:ext uri="{BB962C8B-B14F-4D97-AF65-F5344CB8AC3E}">
        <p14:creationId xmlns:p14="http://schemas.microsoft.com/office/powerpoint/2010/main" val="3391756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688</TotalTime>
  <Words>610</Words>
  <Application>Microsoft Office PowerPoint</Application>
  <PresentationFormat>On-screen Show (4:3)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Book Antiqua</vt:lpstr>
      <vt:lpstr>Calibri</vt:lpstr>
      <vt:lpstr>Wingdings</vt:lpstr>
      <vt:lpstr>Hardcover</vt:lpstr>
      <vt:lpstr>SỰ CỐ TRONG Y TẾ-  ỨNG XỬ VỚI TRUYỀN THÔNG</vt:lpstr>
      <vt:lpstr>ĐƯỢC QUAN TÂM</vt:lpstr>
      <vt:lpstr>ĐƯỢC SOI</vt:lpstr>
      <vt:lpstr>BÁO CHÍ CÔNG DÂN</vt:lpstr>
      <vt:lpstr>BÁO CHÍ CÔNG DÂN</vt:lpstr>
      <vt:lpstr>CÁC LOẠI SỰ CỐ</vt:lpstr>
      <vt:lpstr>CÁC LOẠI SỰ CỐ</vt:lpstr>
      <vt:lpstr>BAO GIỜ HẾT SỰ CỐ?</vt:lpstr>
      <vt:lpstr>SỐNG CHUNG VỚI LŨ</vt:lpstr>
      <vt:lpstr>XỬ LÝ VỚI AI?</vt:lpstr>
      <vt:lpstr>THÁI ĐỘ CẦN CÓ</vt:lpstr>
      <vt:lpstr>NGUYÊN TẮC CẦN CÓ</vt:lpstr>
      <vt:lpstr>NGUYÊN TẮC 3 ĐIỂM</vt:lpstr>
      <vt:lpstr>ĐẨY MẠNH MỐI QUAN HỆ VỚI BÁO CHÍ</vt:lpstr>
      <vt:lpstr>VỚI MẠNG XÃ HỘI</vt:lpstr>
      <vt:lpstr>VỚI BỆNH NHÂN  VÀ NGƯỜI NHÀ</vt:lpstr>
      <vt:lpstr>VỚI CƠ QUAN QUẢN LÝ</vt:lpstr>
      <vt:lpstr>MỞ KÊNH  TRUYỀN THÔNG RIÊNG</vt:lpstr>
      <vt:lpstr>VÀI ĐIỂM GHI NHỚ</vt:lpstr>
      <vt:lpstr>LUÔN SẴN SÀNG!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SỰ CỐ Y KHOA ỨNG XỬ VỚI TRUYỀN THÔNG</dc:title>
  <dc:creator>User</dc:creator>
  <cp:lastModifiedBy>Manh Cuong Vu</cp:lastModifiedBy>
  <cp:revision>25</cp:revision>
  <dcterms:created xsi:type="dcterms:W3CDTF">2016-08-08T02:36:37Z</dcterms:created>
  <dcterms:modified xsi:type="dcterms:W3CDTF">2023-06-08T01:37:17Z</dcterms:modified>
</cp:coreProperties>
</file>